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0" r:id="rId3"/>
    <p:sldId id="266" r:id="rId4"/>
    <p:sldId id="267" r:id="rId5"/>
    <p:sldId id="268" r:id="rId6"/>
    <p:sldId id="271" r:id="rId7"/>
    <p:sldId id="270" r:id="rId8"/>
    <p:sldId id="256" r:id="rId9"/>
    <p:sldId id="269" r:id="rId10"/>
    <p:sldId id="261" r:id="rId11"/>
    <p:sldId id="262" r:id="rId12"/>
    <p:sldId id="263" r:id="rId13"/>
    <p:sldId id="257" r:id="rId14"/>
    <p:sldId id="258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2F4D0-0C05-45F1-991A-FE636F42E7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19338B-081C-4AB4-8D8D-1D005BE2D4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49F7B-0AF0-47B6-AFE2-25399A21B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6EE2D-5FDB-4BA0-A758-24B17EE9C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C2DB7-1316-4460-B7FC-B34B702BF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773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5CC7A-6A99-4198-A095-B9309822A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859726-4FCA-4A28-AFB0-B9EB3810AF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8EB4E-C382-4342-BE5C-C3E2F2E2A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DCE6E-B181-4B75-8292-51F6CCDFD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418C8-3F5E-43E2-B7A7-17B8744E4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8582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149780-E132-4795-B020-702A014F75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78C48-CB1D-4386-9B7D-F172C7D083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FF009-A83E-4223-B623-E02ED7000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99498-853F-454C-A5EE-FFBE941A5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A6E43-7799-44DE-ABF1-E1E8B0E70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311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FCA30-2547-436D-BED0-9BE92BC14C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21DB07-0FAC-4A20-A220-714A8B1EF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844D0-0399-47FF-BF7C-195895300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CCD6E-A056-45E8-9E8E-4A81A9E95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B04C0-5A58-40E4-912C-6E8B75061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3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32F66-0601-45B6-9CDC-4401CEDAB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EB10D-A2F3-48C1-A57B-09B67B6C8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CF083-6589-4149-AFC3-956E4E505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4F644-D429-4118-8EC3-94D7E5EF2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6A304-C741-4C6E-B810-E1D39305C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009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E9170-7992-42EF-9E58-C33BDB5AD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C0797A-904F-4673-8BA1-095C5415E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BDD45-1616-418B-8BB3-CB026E9B5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9BD4A-F19F-4834-84DF-21677798F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0A756-BDA9-4BE2-87AF-850F9583D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3789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965C0-6DD6-4940-B473-F51F017A2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FCA79-ECD5-48A8-A023-E5CFE71CFF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8D3B72-87AC-4A61-B21B-69C739FD6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8AB40-FDAD-48D1-9C9A-CD24A6D21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2AFC6-DD84-44D5-B478-27619A969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5F1B69-287F-48A5-BB3E-69DD7CEE0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1753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25EE0-16A8-4A0F-B95D-D4AA49B20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63BB32-3D0E-4D3F-94B2-476B71D2B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1132C-EAFD-4157-8ED4-7803F7167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7C6BE9-16F7-4A30-B175-215D2859A4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C002BF-B066-40C7-A02B-52DFA898E9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948BE3-D197-4A5B-9E19-E0E90BAB6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CE389A-E32D-4009-8353-01DA1E4D4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43FEAC-D835-4EB4-8338-AABFE324B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555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DF22B-EDE3-439A-9A82-1F6C152AF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791C8A-0B79-4353-B610-C3447D047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5DFA3D-0ADD-4F31-A4DC-1E8F291DA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1AEA6A-8F11-4A64-A1F8-5B8D22201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0936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EE87B6-4238-4044-AD19-892480B6B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4D29F-0DE7-4C04-9E32-9ADD47CE0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A68114-E8B9-4A18-9868-27BB0C4E9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2325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DB28E-6AE9-48AC-A87B-82C3490A7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17757-3E20-4E34-8DEB-D209D50AE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6661B4-F174-41A4-842E-A02BF69DD5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8E3875-C994-4E36-902B-6951CD0A1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57D3A-B52C-4E63-B013-47C6E0DA3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504668-CE3A-4782-AF7E-80111C6BA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840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CDAE8-7FFE-4032-BB6D-49DF423CB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B1127-C369-4C27-A483-C392A5BF9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DC681-29F1-4A16-929A-BAC94D09D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22F6EE-9ED0-4E3B-A4D8-72EFC5DC1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DF382-D9A9-4521-89B7-27CAA65C1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6964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F6A92-F40A-4A85-B458-E8F9D93C8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B655B4-633B-4085-AF79-F5C6F41B6A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AB2C0F-B084-487C-BCAA-66A4CA0BD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A35C7-A107-4ED2-9437-D535DCC02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9DA7A6-052D-48D8-8616-E91C6BD4C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4B507-663B-4815-911F-C983B574F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172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766A8-98DD-497D-863F-2F9CFEDD0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B44277-BAD7-4C49-8C0B-5D60D08885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8C37F-8687-4DAF-954D-08E67A557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A27B5-6C1E-4382-9C28-AC3373D7A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E4B41-8414-4569-BC57-8D0090D05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5160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958588-1ECC-4534-B95F-9B61C48C65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56E7F6-479B-4E76-8A98-6FAE2916A7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3807E-1B42-4C69-8BFE-B389AC8E1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47906-617E-4C29-A1E2-6CD5A3990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81961-CD62-4DED-8A4B-28A02DFC8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1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52A72-4B6D-4B78-B09C-75A32FDE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C9A7C9-24E5-4962-ADE0-559024A6D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CA987-C63E-4E8B-8899-370212009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9C2C0-7C36-44B3-9C1B-AC57DD85A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670CC-0D89-4D49-A43E-8E266219C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7275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A4909-941A-4CB1-A03C-7A8EA1397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BD7B6-A5C9-4565-8FF2-D9C95F2F18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D3E7B4-C916-4FAF-8C54-3B508569D6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5552A4-E6F8-4061-9F32-1FD1F8A70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D18EAF-4080-4224-9B56-DAD02FD36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4BE39-0C8E-4514-AB72-070C82AAF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3479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4F392-0221-40CE-B7BC-B5D76D61E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3BD7CF-9561-41E2-9D68-C3ED9DCB5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F98FBE-71CD-46FA-9CF6-153C5EB6FF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864EC5-C6F0-4D40-A21B-0768698AC2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ACFB7F-0601-4711-9CC0-7E38392A86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F02206-993F-4B79-86D0-422D6820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35A9BE-507E-40FE-9A7A-DF310962D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3C12EC-3F65-4388-B5D9-69C737130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6950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59B77-8BD3-4E9B-B055-08BE862F0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47CA65-01FD-425B-9783-FF38E8CA3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0E87D0-2AA3-4C75-9613-C2965238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3E503F-022E-42B3-8E49-101B79292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31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37F752-8BBA-4F34-9D23-BA285A8F1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800213-3187-4F96-894D-53C0BB152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4F224-DF80-4C51-B665-F5EF9FEC9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1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4EF8A-9533-4437-B6F0-4657C8C18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9140B-35D7-43BA-883F-AC16B8FAF7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23DAA-F93B-4DB2-9E57-C85176F06A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1A7644-2515-4843-93CC-7E1E4C9FF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976B7D-2BA8-43DF-93E4-D0629760B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FD09E-20D2-429B-9E3B-6286D5C83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702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5E0E2-F2FE-44F9-96C0-E15226E47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B1534C-B69E-4045-987C-789ECAA1BA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BE40D-CBEC-48F8-B79E-C575E88D2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ED9D4-3550-4BD0-81CB-D491B0AF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32E2F-FE96-4641-8B4E-EF9DBF560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42818F-4059-4FBE-A623-011172828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1883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32EBB2-3EC3-416A-81C9-2BC14F05A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21A57-B05E-4772-BD79-B3A252B99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DE6FD-E600-4ABE-A6FB-094CBD8EFF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0207E-6451-4D2B-96B2-15E87E5D802F}" type="datetimeFigureOut">
              <a:rPr lang="en-IN" smtClean="0"/>
              <a:t>08-12-2022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86354-9FA7-4064-89FB-9DEDE00E42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4439A-8ABF-4F8A-99AC-18572C5558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6464D-ADA6-4D52-BB33-6093BEC26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994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A59004-9978-44D2-954A-99D4D0690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A881A6-241D-4125-9691-33E29E4DE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5ADE8-DE59-441A-91C3-83B47B201D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567E5-5AFA-4DF7-B3AB-E8068D7777E4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29A18-AE06-49EB-93C3-0A52B3D2F2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F1C50-F42F-40D4-B94A-CA021A36C7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812D8-2AB3-46F6-9FC7-630D3F804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39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573103-E89F-4AE0-BECA-7B8236766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89" t="8261" r="22881" b="78203"/>
          <a:stretch/>
        </p:blipFill>
        <p:spPr>
          <a:xfrm>
            <a:off x="281673" y="234133"/>
            <a:ext cx="4609883" cy="5077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B9B93C-6A34-4895-B2E5-5441C45B4A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89" t="31533" r="22881" b="11739"/>
          <a:stretch/>
        </p:blipFill>
        <p:spPr>
          <a:xfrm>
            <a:off x="281673" y="974785"/>
            <a:ext cx="4609883" cy="212784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77490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44F3F5-3274-4EBA-865E-D118C9670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74" t="5652" r="16033" b="22609"/>
          <a:stretch/>
        </p:blipFill>
        <p:spPr>
          <a:xfrm>
            <a:off x="168964" y="139148"/>
            <a:ext cx="4690787" cy="246490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BC8FCF-FB5A-43F8-AA2D-5CCE6F2127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9" t="12898" r="15299" b="31015"/>
          <a:stretch/>
        </p:blipFill>
        <p:spPr>
          <a:xfrm>
            <a:off x="168963" y="2723324"/>
            <a:ext cx="4690787" cy="191491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05BEBB-26BC-46DC-BA67-D0E673D89F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56" t="12463" r="14076" b="42174"/>
          <a:stretch/>
        </p:blipFill>
        <p:spPr>
          <a:xfrm>
            <a:off x="168963" y="4760845"/>
            <a:ext cx="4690787" cy="152146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79BA6F3-A7C5-4D54-82BA-C517387DF3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418" t="9710" r="15543" b="36667"/>
          <a:stretch/>
        </p:blipFill>
        <p:spPr>
          <a:xfrm>
            <a:off x="5019260" y="139148"/>
            <a:ext cx="4880113" cy="191073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814631B-83B8-4AB3-A4C0-9ACE9F9FF33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255" t="12898" r="18234" b="26087"/>
          <a:stretch/>
        </p:blipFill>
        <p:spPr>
          <a:xfrm>
            <a:off x="5019260" y="2159204"/>
            <a:ext cx="4880113" cy="224784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CC3DD37-7BBF-45D7-91CA-B6FB105F49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19260" y="4476615"/>
            <a:ext cx="3060457" cy="231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344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B47E9E-2817-420C-9C7F-F037945A63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93" t="9565" r="14728" b="8986"/>
          <a:stretch/>
        </p:blipFill>
        <p:spPr>
          <a:xfrm>
            <a:off x="149087" y="148632"/>
            <a:ext cx="4870174" cy="285405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0AEA77-D652-4712-A261-880AE0AC1B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74" t="13043" r="18315" b="30580"/>
          <a:stretch/>
        </p:blipFill>
        <p:spPr>
          <a:xfrm>
            <a:off x="149087" y="3101012"/>
            <a:ext cx="4870174" cy="207275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AAC988-0929-462D-9094-079A8C7A2D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56" t="10145" r="13994" b="14058"/>
          <a:stretch/>
        </p:blipFill>
        <p:spPr>
          <a:xfrm>
            <a:off x="5178287" y="148631"/>
            <a:ext cx="4870174" cy="263675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AD05F9-70E7-470D-A6ED-3BD6E52584B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37" t="10145" r="16603" b="15652"/>
          <a:stretch/>
        </p:blipFill>
        <p:spPr>
          <a:xfrm>
            <a:off x="5178287" y="2912905"/>
            <a:ext cx="4462669" cy="244896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89151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1917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6921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8086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9ED4EF-B5F7-4361-8288-C1D1294BC6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6" t="11159" r="22554" b="80361"/>
          <a:stretch/>
        </p:blipFill>
        <p:spPr>
          <a:xfrm>
            <a:off x="290299" y="212337"/>
            <a:ext cx="4549120" cy="31387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B098FA-78DE-4725-A883-E62C326FF2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6" t="31834" r="22554" b="27682"/>
          <a:stretch/>
        </p:blipFill>
        <p:spPr>
          <a:xfrm>
            <a:off x="290299" y="802257"/>
            <a:ext cx="4549120" cy="149850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61639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1F4B3F-E9ED-4166-A333-595E999A50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5" t="8841" r="20761" b="77623"/>
          <a:stretch/>
        </p:blipFill>
        <p:spPr>
          <a:xfrm>
            <a:off x="244914" y="251385"/>
            <a:ext cx="4568625" cy="49048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7232379-0E83-4CDD-B136-E008AD9021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5" t="31018" r="20761" b="21304"/>
          <a:stretch/>
        </p:blipFill>
        <p:spPr>
          <a:xfrm>
            <a:off x="244914" y="871268"/>
            <a:ext cx="4568625" cy="172756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3936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51832A-AA54-4F62-B0BD-1666280B37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52" t="8405" r="21413" b="77787"/>
          <a:stretch/>
        </p:blipFill>
        <p:spPr>
          <a:xfrm>
            <a:off x="313927" y="301384"/>
            <a:ext cx="4620382" cy="5095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101733D-FD8F-46C6-B607-606AAE2AC1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52" t="32344" r="21413" b="15797"/>
          <a:stretch/>
        </p:blipFill>
        <p:spPr>
          <a:xfrm>
            <a:off x="313927" y="966158"/>
            <a:ext cx="4620382" cy="191351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5121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DB3180-0BC4-4F12-947E-623AB90649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5" t="32369" r="20271" b="13333"/>
          <a:stretch/>
        </p:blipFill>
        <p:spPr>
          <a:xfrm>
            <a:off x="241914" y="948905"/>
            <a:ext cx="4407724" cy="188512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B19809-24A9-42FB-99ED-66DEE11F05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5" t="10145" r="20271" b="79972"/>
          <a:stretch/>
        </p:blipFill>
        <p:spPr>
          <a:xfrm>
            <a:off x="241914" y="295214"/>
            <a:ext cx="4407724" cy="3431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94405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9037F9-502A-4C85-A65F-4ABFA0E22E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5" t="32320" r="22473" b="32899"/>
          <a:stretch/>
        </p:blipFill>
        <p:spPr>
          <a:xfrm>
            <a:off x="332906" y="1191383"/>
            <a:ext cx="4644536" cy="131286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1B92428-F6CA-4A5D-816C-5BB3525203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15" t="8260" r="22473" b="77534"/>
          <a:stretch/>
        </p:blipFill>
        <p:spPr>
          <a:xfrm>
            <a:off x="332906" y="362113"/>
            <a:ext cx="4644536" cy="53621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69156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E4622AD-5132-4AD4-8169-BBBCB97B2B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05" t="38859" r="19385" b="45532"/>
          <a:stretch/>
        </p:blipFill>
        <p:spPr>
          <a:xfrm>
            <a:off x="457199" y="1118680"/>
            <a:ext cx="5282119" cy="124742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16BC5E-2EE1-416C-8202-626034AC31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75" t="26809" r="19385" b="66091"/>
          <a:stretch/>
        </p:blipFill>
        <p:spPr>
          <a:xfrm>
            <a:off x="457199" y="259404"/>
            <a:ext cx="5554494" cy="56744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0247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A9EC74-FD9E-4E92-A3FB-A06111BFC1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" t="15346" r="2332" b="13710"/>
          <a:stretch/>
        </p:blipFill>
        <p:spPr>
          <a:xfrm>
            <a:off x="267601" y="410396"/>
            <a:ext cx="11639053" cy="530244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E8728F-888E-4857-B5C9-6BD8F1C1B3F3}"/>
              </a:ext>
            </a:extLst>
          </p:cNvPr>
          <p:cNvSpPr/>
          <p:nvPr/>
        </p:nvSpPr>
        <p:spPr>
          <a:xfrm>
            <a:off x="7072009" y="2694562"/>
            <a:ext cx="1799617" cy="26264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D3AEC6-1C32-4868-8FFE-3F6FF1F47722}"/>
              </a:ext>
            </a:extLst>
          </p:cNvPr>
          <p:cNvSpPr/>
          <p:nvPr/>
        </p:nvSpPr>
        <p:spPr>
          <a:xfrm>
            <a:off x="6952035" y="439580"/>
            <a:ext cx="1452663" cy="262647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0820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D7287C6-D87E-4A3B-A42D-F581812F24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97" t="11739" r="22065" b="30145"/>
          <a:stretch/>
        </p:blipFill>
        <p:spPr>
          <a:xfrm>
            <a:off x="198782" y="2574240"/>
            <a:ext cx="3846444" cy="180823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AF39712-18DD-4BB1-91E3-9028EB26DD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33" t="12029" r="23126" b="27826"/>
          <a:stretch/>
        </p:blipFill>
        <p:spPr>
          <a:xfrm>
            <a:off x="4114803" y="2154521"/>
            <a:ext cx="3597966" cy="177334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B44673-37AA-405F-8198-2376CE5012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60" t="11738" r="21902" b="27537"/>
          <a:stretch/>
        </p:blipFill>
        <p:spPr>
          <a:xfrm>
            <a:off x="4114803" y="4177097"/>
            <a:ext cx="3597966" cy="176734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496A1E6-A778-4AD9-9280-BF23699A7E74}"/>
              </a:ext>
            </a:extLst>
          </p:cNvPr>
          <p:cNvSpPr/>
          <p:nvPr/>
        </p:nvSpPr>
        <p:spPr>
          <a:xfrm>
            <a:off x="188842" y="158753"/>
            <a:ext cx="7533865" cy="57956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1252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819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4</cp:revision>
  <dcterms:created xsi:type="dcterms:W3CDTF">2022-12-08T05:05:24Z</dcterms:created>
  <dcterms:modified xsi:type="dcterms:W3CDTF">2022-12-08T18:45:07Z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2022-12-08T05:05:25Z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49388029-4434-4bf9-99b6-78e14d59cfd6</vt:lpwstr>
  </property>
  <property fmtid="{D5CDD505-2E9C-101B-9397-08002B2CF9AE}" pid="8" name="MSIP_Label_19540963-e559-4020-8a90-fe8a502c2801_ContentBits">
    <vt:lpwstr>0</vt:lpwstr>
  </property>
</Properties>
</file>

<file path=docProps/thumbnail.jpeg>
</file>